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62" r:id="rId15"/>
    <p:sldId id="271" r:id="rId16"/>
    <p:sldId id="270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483</Words>
  <Application>Microsoft Office PowerPoint</Application>
  <PresentationFormat>와이드스크린</PresentationFormat>
  <Paragraphs>92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맑은 고딕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30</cp:revision>
  <dcterms:created xsi:type="dcterms:W3CDTF">2023-07-18T05:57:35Z</dcterms:created>
  <dcterms:modified xsi:type="dcterms:W3CDTF">2023-07-19T02:36:33Z</dcterms:modified>
</cp:coreProperties>
</file>